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59" r:id="rId3"/>
    <p:sldId id="278" r:id="rId4"/>
    <p:sldId id="277" r:id="rId5"/>
    <p:sldId id="261" r:id="rId6"/>
    <p:sldId id="279" r:id="rId7"/>
    <p:sldId id="260" r:id="rId8"/>
    <p:sldId id="272" r:id="rId9"/>
    <p:sldId id="281" r:id="rId10"/>
    <p:sldId id="274" r:id="rId11"/>
    <p:sldId id="280" r:id="rId12"/>
    <p:sldId id="265" r:id="rId13"/>
    <p:sldId id="276" r:id="rId14"/>
    <p:sldId id="275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09" autoAdjust="0"/>
  </p:normalViewPr>
  <p:slideViewPr>
    <p:cSldViewPr>
      <p:cViewPr varScale="1">
        <p:scale>
          <a:sx n="54" d="100"/>
          <a:sy n="54" d="100"/>
        </p:scale>
        <p:origin x="2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ADA31-A088-421B-B989-0817875B010C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AB566-148E-454A-B2B1-82BF4FD036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8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_Ox62RvEm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B566-148E-454A-B2B1-82BF4FD036D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30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Font typeface="Arial" panose="020B0604020202020204" pitchFamily="34" charset="0"/>
              <a:buNone/>
            </a:pPr>
            <a:endParaRPr lang="nl-NL" sz="1200" b="1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B566-148E-454A-B2B1-82BF4FD036D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97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B566-148E-454A-B2B1-82BF4FD036D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070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>
                <a:hlinkClick r:id="rId3"/>
              </a:rPr>
              <a:t>https://www.youtube.com/watch?v=K_Ox62RvEmA</a:t>
            </a:r>
            <a:endParaRPr lang="nl-NL" sz="1200" dirty="0" smtClean="0"/>
          </a:p>
          <a:p>
            <a:endParaRPr lang="nl-NL" dirty="0" smtClean="0"/>
          </a:p>
          <a:p>
            <a:r>
              <a:rPr lang="nl-NL" dirty="0" smtClean="0"/>
              <a:t>Video over scheiding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B566-148E-454A-B2B1-82BF4FD036D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979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B566-148E-454A-B2B1-82BF4FD036D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94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317C9BB-ABD1-47F1-A5FD-8E6B374533F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oganCuceloglu/videos/vb.31046873040/10154395094743041/?type=2&amp;theat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5792688"/>
          </a:xfrm>
        </p:spPr>
        <p:txBody>
          <a:bodyPr/>
          <a:lstStyle/>
          <a:p>
            <a:r>
              <a:rPr lang="nl-NL" dirty="0" err="1" smtClean="0"/>
              <a:t>rÜya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800" dirty="0"/>
              <a:t>4</a:t>
            </a:r>
            <a:r>
              <a:rPr lang="nl-NL" sz="2800" dirty="0" smtClean="0"/>
              <a:t>. </a:t>
            </a:r>
            <a:r>
              <a:rPr lang="nl-NL" sz="2800" dirty="0" err="1" smtClean="0"/>
              <a:t>toplanti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Ebeveyenler</a:t>
            </a:r>
            <a:endParaRPr lang="nl-N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75240" cy="792088"/>
          </a:xfrm>
        </p:spPr>
        <p:txBody>
          <a:bodyPr/>
          <a:lstStyle/>
          <a:p>
            <a:pPr algn="ctr"/>
            <a:r>
              <a:rPr lang="nl-NL" dirty="0" smtClean="0"/>
              <a:t>‘rollenspel’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55648"/>
            <a:ext cx="1800200" cy="141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179512" y="119675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Ayşe</a:t>
            </a:r>
            <a:r>
              <a:rPr lang="nl-NL" sz="2800" dirty="0" smtClean="0">
                <a:latin typeface="Calibri" panose="020F0502020204030204" pitchFamily="34" charset="0"/>
              </a:rPr>
              <a:t>, </a:t>
            </a:r>
            <a:r>
              <a:rPr lang="nl-NL" sz="2800" dirty="0" err="1">
                <a:latin typeface="Calibri" panose="020F0502020204030204" pitchFamily="34" charset="0"/>
              </a:rPr>
              <a:t>ertesi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gün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okuldan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sonra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arkadaşları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ile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gezmek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ve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akşamda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sinemaya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gitmek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</a:rPr>
              <a:t>istiyor</a:t>
            </a:r>
            <a:r>
              <a:rPr lang="nl-NL" sz="2800" dirty="0" smtClean="0">
                <a:latin typeface="Calibri" panose="020F0502020204030204" pitchFamily="34" charset="0"/>
              </a:rPr>
              <a:t>. </a:t>
            </a:r>
            <a:r>
              <a:rPr lang="nl-NL" sz="2800" dirty="0" err="1" smtClean="0">
                <a:latin typeface="Calibri" panose="020F0502020204030204" pitchFamily="34" charset="0"/>
              </a:rPr>
              <a:t>Gece</a:t>
            </a:r>
            <a:r>
              <a:rPr lang="nl-NL" sz="2800" dirty="0" smtClean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yarısı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saat</a:t>
            </a:r>
            <a:r>
              <a:rPr lang="nl-NL" sz="2800" dirty="0">
                <a:latin typeface="Calibri" panose="020F0502020204030204" pitchFamily="34" charset="0"/>
              </a:rPr>
              <a:t> 12 de </a:t>
            </a:r>
            <a:r>
              <a:rPr lang="nl-NL" sz="2800" dirty="0" err="1">
                <a:latin typeface="Calibri" panose="020F0502020204030204" pitchFamily="34" charset="0"/>
              </a:rPr>
              <a:t>evde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olacağına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annesine</a:t>
            </a:r>
            <a:r>
              <a:rPr lang="nl-NL" sz="2800" dirty="0">
                <a:latin typeface="Calibri" panose="020F0502020204030204" pitchFamily="34" charset="0"/>
              </a:rPr>
              <a:t>\</a:t>
            </a:r>
            <a:r>
              <a:rPr lang="nl-NL" sz="2800" dirty="0" err="1">
                <a:latin typeface="Calibri" panose="020F0502020204030204" pitchFamily="34" charset="0"/>
              </a:rPr>
              <a:t>babasına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söz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veriyor</a:t>
            </a:r>
            <a:r>
              <a:rPr lang="nl-NL" sz="2800" dirty="0">
                <a:latin typeface="Calibri" panose="020F0502020204030204" pitchFamily="34" charset="0"/>
              </a:rPr>
              <a:t>. </a:t>
            </a:r>
            <a:endParaRPr lang="nl-NL" sz="2800" dirty="0" smtClean="0">
              <a:latin typeface="Calibri" panose="020F0502020204030204" pitchFamily="34" charset="0"/>
            </a:endParaRPr>
          </a:p>
          <a:p>
            <a:r>
              <a:rPr lang="nl-NL" sz="2800" dirty="0" smtClean="0">
                <a:latin typeface="Calibri" panose="020F0502020204030204" pitchFamily="34" charset="0"/>
              </a:rPr>
              <a:t/>
            </a:r>
            <a:br>
              <a:rPr lang="nl-NL" sz="2800" dirty="0" smtClean="0">
                <a:latin typeface="Calibri" panose="020F0502020204030204" pitchFamily="34" charset="0"/>
              </a:rPr>
            </a:br>
            <a:r>
              <a:rPr lang="nl-NL" sz="2800" b="1" dirty="0" err="1" smtClean="0">
                <a:latin typeface="Calibri" panose="020F0502020204030204" pitchFamily="34" charset="0"/>
              </a:rPr>
              <a:t>Üç</a:t>
            </a:r>
            <a:r>
              <a:rPr lang="nl-NL" sz="2800" b="1" dirty="0" smtClean="0"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latin typeface="Calibri" panose="020F0502020204030204" pitchFamily="34" charset="0"/>
              </a:rPr>
              <a:t>grup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err="1" smtClean="0">
                <a:latin typeface="Calibri" panose="020F0502020204030204" pitchFamily="34" charset="0"/>
              </a:rPr>
              <a:t>kuracağız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latin typeface="Calibri" panose="020F0502020204030204" pitchFamily="34" charset="0"/>
              </a:rPr>
              <a:t>ve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latin typeface="Calibri" panose="020F0502020204030204" pitchFamily="34" charset="0"/>
              </a:rPr>
              <a:t>yukarıdaki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latin typeface="Calibri" panose="020F0502020204030204" pitchFamily="34" charset="0"/>
              </a:rPr>
              <a:t>diyaloğu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latin typeface="Calibri" panose="020F0502020204030204" pitchFamily="34" charset="0"/>
              </a:rPr>
              <a:t>oynayacağız</a:t>
            </a:r>
            <a:r>
              <a:rPr lang="nl-NL" sz="2800" b="1" dirty="0">
                <a:latin typeface="Calibri" panose="020F0502020204030204" pitchFamily="34" charset="0"/>
              </a:rPr>
              <a:t>. </a:t>
            </a:r>
            <a:endParaRPr lang="nl-NL" sz="2800" b="1" dirty="0" smtClean="0">
              <a:latin typeface="Calibri" panose="020F0502020204030204" pitchFamily="34" charset="0"/>
            </a:endParaRPr>
          </a:p>
          <a:p>
            <a:r>
              <a:rPr lang="nl-NL" sz="2800" dirty="0" err="1" smtClean="0">
                <a:latin typeface="Calibri" panose="020F0502020204030204" pitchFamily="34" charset="0"/>
              </a:rPr>
              <a:t>Grup</a:t>
            </a:r>
            <a:r>
              <a:rPr lang="nl-NL" sz="2800" dirty="0" smtClean="0">
                <a:latin typeface="Calibri" panose="020F0502020204030204" pitchFamily="34" charset="0"/>
              </a:rPr>
              <a:t> A </a:t>
            </a:r>
            <a:r>
              <a:rPr lang="nl-NL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nl-NL" sz="2800" dirty="0" smtClean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kız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</a:rPr>
              <a:t>çocuğü</a:t>
            </a:r>
            <a:r>
              <a:rPr lang="nl-NL" sz="2800" dirty="0" smtClean="0">
                <a:latin typeface="Calibri" panose="020F0502020204030204" pitchFamily="34" charset="0"/>
              </a:rPr>
              <a:t/>
            </a:r>
            <a:br>
              <a:rPr lang="nl-NL" sz="2800" dirty="0" smtClean="0">
                <a:latin typeface="Calibri" panose="020F0502020204030204" pitchFamily="34" charset="0"/>
              </a:rPr>
            </a:br>
            <a:r>
              <a:rPr lang="nl-NL" sz="2800" dirty="0" err="1" smtClean="0">
                <a:latin typeface="Calibri" panose="020F0502020204030204" pitchFamily="34" charset="0"/>
              </a:rPr>
              <a:t>Grup</a:t>
            </a:r>
            <a:r>
              <a:rPr lang="nl-NL" sz="2800" dirty="0" smtClean="0">
                <a:latin typeface="Calibri" panose="020F0502020204030204" pitchFamily="34" charset="0"/>
              </a:rPr>
              <a:t> B </a:t>
            </a:r>
            <a:r>
              <a:rPr lang="nl-NL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nl-NL" sz="2800" dirty="0" smtClean="0">
                <a:latin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</a:rPr>
              <a:t>anne</a:t>
            </a:r>
            <a:r>
              <a:rPr lang="nl-NL" sz="2800" dirty="0">
                <a:latin typeface="Calibri" panose="020F0502020204030204" pitchFamily="34" charset="0"/>
              </a:rPr>
              <a:t> / baba </a:t>
            </a:r>
            <a:r>
              <a:rPr lang="nl-NL" sz="2800" dirty="0" smtClean="0">
                <a:latin typeface="Calibri" panose="020F0502020204030204" pitchFamily="34" charset="0"/>
              </a:rPr>
              <a:t/>
            </a:r>
            <a:br>
              <a:rPr lang="nl-NL" sz="2800" dirty="0" smtClean="0">
                <a:latin typeface="Calibri" panose="020F0502020204030204" pitchFamily="34" charset="0"/>
              </a:rPr>
            </a:br>
            <a:r>
              <a:rPr lang="nl-NL" sz="2800" dirty="0" err="1" smtClean="0">
                <a:latin typeface="Calibri" panose="020F0502020204030204" pitchFamily="34" charset="0"/>
              </a:rPr>
              <a:t>Grup</a:t>
            </a:r>
            <a:r>
              <a:rPr lang="nl-NL" sz="2800" dirty="0" smtClean="0">
                <a:latin typeface="Calibri" panose="020F0502020204030204" pitchFamily="34" charset="0"/>
              </a:rPr>
              <a:t> C </a:t>
            </a:r>
            <a:r>
              <a:rPr lang="nl-NL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nl-NL" sz="2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</a:rPr>
              <a:t>gözlemciler</a:t>
            </a:r>
            <a:endParaRPr lang="nl-NL" sz="2800" b="1" dirty="0" smtClean="0">
              <a:latin typeface="Calibri" panose="020F0502020204030204" pitchFamily="34" charset="0"/>
            </a:endParaRPr>
          </a:p>
          <a:p>
            <a:r>
              <a:rPr lang="nl-NL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nl-NL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nl-NL" sz="28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Kız</a:t>
            </a:r>
            <a:r>
              <a:rPr lang="nl-NL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çocuğunu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oynayanlar</a:t>
            </a:r>
            <a:r>
              <a:rPr lang="nl-NL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anne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/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babayı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arkadasları</a:t>
            </a:r>
            <a:r>
              <a:rPr lang="nl-NL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ile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çıkmaya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ikna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etmeye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çalışacak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. Anne \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babalar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da </a:t>
            </a:r>
            <a:r>
              <a:rPr lang="en-US" sz="2800" b="1" dirty="0" err="1" smtClean="0">
                <a:solidFill>
                  <a:srgbClr val="C00000"/>
                </a:solidFill>
              </a:rPr>
              <a:t>Ayşe’nin</a:t>
            </a:r>
            <a:r>
              <a:rPr lang="nl-NL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çıkmaması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için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gerekçeler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belirtecekler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86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/>
          <a:lstStyle/>
          <a:p>
            <a:pPr algn="ctr"/>
            <a:r>
              <a:rPr lang="nl-NL" dirty="0" err="1" smtClean="0"/>
              <a:t>doĞan</a:t>
            </a:r>
            <a:r>
              <a:rPr lang="nl-NL" dirty="0" smtClean="0"/>
              <a:t> </a:t>
            </a:r>
            <a:r>
              <a:rPr lang="nl-NL" dirty="0" err="1" smtClean="0"/>
              <a:t>cÜceloĞlu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204864"/>
            <a:ext cx="7620000" cy="138836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nl-NL" sz="2400" dirty="0">
                <a:hlinkClick r:id="rId3"/>
              </a:rPr>
              <a:t>https://www.facebook.com/DoganCuceloglu/videos/vb.31046873040/10154395094743041/?</a:t>
            </a:r>
            <a:r>
              <a:rPr lang="nl-NL" sz="2400" dirty="0" smtClean="0">
                <a:hlinkClick r:id="rId3"/>
              </a:rPr>
              <a:t>type=2&amp;theater</a:t>
            </a:r>
            <a:endParaRPr lang="nl-NL" sz="2400" dirty="0" smtClean="0"/>
          </a:p>
          <a:p>
            <a:pPr algn="ctr"/>
            <a:endParaRPr lang="nl-NL" sz="2400" dirty="0"/>
          </a:p>
          <a:p>
            <a:pPr algn="ctr"/>
            <a:r>
              <a:rPr lang="nl-NL" sz="2400" dirty="0" err="1" smtClean="0"/>
              <a:t>Dakika</a:t>
            </a:r>
            <a:r>
              <a:rPr lang="nl-NL" sz="2400" dirty="0" smtClean="0"/>
              <a:t> 5.40</a:t>
            </a:r>
          </a:p>
          <a:p>
            <a:pPr algn="ctr"/>
            <a:r>
              <a:rPr lang="nl-NL" sz="2400" dirty="0" err="1" smtClean="0"/>
              <a:t>Dakika</a:t>
            </a:r>
            <a:r>
              <a:rPr lang="nl-NL" sz="2400" dirty="0" smtClean="0"/>
              <a:t> 10.40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99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34345" y="1340768"/>
            <a:ext cx="7620000" cy="4373563"/>
          </a:xfrm>
        </p:spPr>
        <p:txBody>
          <a:bodyPr/>
          <a:lstStyle/>
          <a:p>
            <a:pPr algn="ctr"/>
            <a:r>
              <a:rPr lang="nl-NL" sz="2800" dirty="0" err="1" smtClean="0"/>
              <a:t>Sizce</a:t>
            </a:r>
            <a:r>
              <a:rPr lang="nl-NL" sz="2800" dirty="0" smtClean="0"/>
              <a:t> </a:t>
            </a:r>
            <a:r>
              <a:rPr lang="nl-NL" sz="2800" dirty="0" err="1" smtClean="0"/>
              <a:t>neleri</a:t>
            </a:r>
            <a:r>
              <a:rPr lang="nl-NL" sz="2800" dirty="0" smtClean="0"/>
              <a:t> </a:t>
            </a:r>
            <a:r>
              <a:rPr lang="nl-NL" sz="2800" dirty="0" err="1"/>
              <a:t>iyi</a:t>
            </a:r>
            <a:r>
              <a:rPr lang="nl-NL" sz="2800" dirty="0"/>
              <a:t> </a:t>
            </a:r>
            <a:r>
              <a:rPr lang="nl-NL" sz="2800" dirty="0" err="1"/>
              <a:t>yaptık</a:t>
            </a:r>
            <a:r>
              <a:rPr lang="nl-NL" sz="2800" dirty="0"/>
              <a:t> </a:t>
            </a:r>
            <a:r>
              <a:rPr lang="nl-NL" sz="2800" dirty="0" err="1"/>
              <a:t>yada</a:t>
            </a:r>
            <a:r>
              <a:rPr lang="nl-NL" sz="2800" dirty="0"/>
              <a:t> </a:t>
            </a:r>
            <a:r>
              <a:rPr lang="nl-NL" sz="2800" dirty="0" err="1"/>
              <a:t>neleri</a:t>
            </a:r>
            <a:r>
              <a:rPr lang="nl-NL" sz="2800" dirty="0"/>
              <a:t> </a:t>
            </a:r>
            <a:r>
              <a:rPr lang="nl-NL" sz="2800" dirty="0" err="1"/>
              <a:t>daha</a:t>
            </a:r>
            <a:r>
              <a:rPr lang="nl-NL" sz="2800" dirty="0"/>
              <a:t> </a:t>
            </a:r>
            <a:r>
              <a:rPr lang="nl-NL" sz="2800" dirty="0" err="1"/>
              <a:t>iyi</a:t>
            </a:r>
            <a:r>
              <a:rPr lang="nl-NL" sz="2800" dirty="0"/>
              <a:t> </a:t>
            </a:r>
            <a:r>
              <a:rPr lang="nl-NL" sz="2800" dirty="0" err="1"/>
              <a:t>yapabiliriz</a:t>
            </a:r>
            <a:r>
              <a:rPr lang="nl-NL" sz="2800" dirty="0"/>
              <a:t> </a:t>
            </a:r>
            <a:r>
              <a:rPr lang="nl-NL" sz="2800" dirty="0" err="1" smtClean="0"/>
              <a:t>bizim</a:t>
            </a:r>
            <a:r>
              <a:rPr lang="nl-NL" sz="2800" dirty="0" smtClean="0"/>
              <a:t> </a:t>
            </a:r>
            <a:r>
              <a:rPr lang="nl-NL" sz="2800" dirty="0" err="1" smtClean="0"/>
              <a:t>için</a:t>
            </a:r>
            <a:r>
              <a:rPr lang="nl-NL" sz="2800" dirty="0" smtClean="0"/>
              <a:t> </a:t>
            </a:r>
            <a:r>
              <a:rPr lang="nl-NL" sz="2800" dirty="0" err="1" smtClean="0"/>
              <a:t>yazarmısınız</a:t>
            </a:r>
            <a:r>
              <a:rPr lang="nl-NL" sz="2800" dirty="0" smtClean="0"/>
              <a:t>? </a:t>
            </a:r>
            <a:endParaRPr lang="nl-NL" sz="2800" dirty="0"/>
          </a:p>
          <a:p>
            <a:pPr algn="ctr"/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043608" y="404664"/>
            <a:ext cx="644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C00000"/>
                </a:solidFill>
              </a:rPr>
              <a:t>ÖNERİLER KAPANIŞ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82" y="3212976"/>
            <a:ext cx="1331218" cy="133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03" y="2420888"/>
            <a:ext cx="1565859" cy="104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9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75240" cy="1371600"/>
          </a:xfrm>
        </p:spPr>
        <p:txBody>
          <a:bodyPr/>
          <a:lstStyle/>
          <a:p>
            <a:pPr algn="ctr"/>
            <a:r>
              <a:rPr lang="nl-NL" dirty="0" smtClean="0"/>
              <a:t>19 </a:t>
            </a:r>
            <a:r>
              <a:rPr lang="nl-NL" dirty="0" err="1" smtClean="0"/>
              <a:t>ocak</a:t>
            </a:r>
            <a:r>
              <a:rPr lang="nl-NL" dirty="0" smtClean="0"/>
              <a:t> </a:t>
            </a:r>
            <a:r>
              <a:rPr lang="nl-NL" dirty="0" err="1" smtClean="0"/>
              <a:t>tarİhİndekİ</a:t>
            </a:r>
            <a:r>
              <a:rPr lang="nl-NL" dirty="0" smtClean="0"/>
              <a:t>  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dirty="0" smtClean="0"/>
              <a:t> Son </a:t>
            </a:r>
            <a:r>
              <a:rPr lang="nl-NL" dirty="0" err="1" smtClean="0"/>
              <a:t>TOPLANTiNiN</a:t>
            </a:r>
            <a:r>
              <a:rPr lang="nl-NL" dirty="0" smtClean="0"/>
              <a:t> </a:t>
            </a:r>
            <a:r>
              <a:rPr lang="nl-NL" dirty="0" err="1" smtClean="0"/>
              <a:t>PROGRAMi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 smtClean="0"/>
              <a:t>Önceki</a:t>
            </a:r>
            <a:r>
              <a:rPr lang="nl-NL" sz="2400" dirty="0" smtClean="0"/>
              <a:t> </a:t>
            </a:r>
            <a:r>
              <a:rPr lang="nl-NL" sz="2400" dirty="0" err="1" smtClean="0"/>
              <a:t>toplantıların</a:t>
            </a:r>
            <a:r>
              <a:rPr lang="nl-NL" sz="2400" dirty="0" smtClean="0"/>
              <a:t> </a:t>
            </a:r>
            <a:r>
              <a:rPr lang="nl-NL" sz="2400" dirty="0" err="1"/>
              <a:t>değerlendirilmesi</a:t>
            </a:r>
            <a:r>
              <a:rPr lang="nl-NL" sz="2400" dirty="0"/>
              <a:t> </a:t>
            </a:r>
            <a:r>
              <a:rPr lang="nl-NL" sz="2400" dirty="0" err="1" smtClean="0"/>
              <a:t>ve</a:t>
            </a:r>
            <a:r>
              <a:rPr lang="nl-NL" sz="2400" dirty="0" smtClean="0"/>
              <a:t> </a:t>
            </a:r>
            <a:r>
              <a:rPr lang="nl-NL" sz="2400" dirty="0" err="1" smtClean="0"/>
              <a:t>kazanımlar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 smtClean="0"/>
              <a:t>Karşılıklı</a:t>
            </a:r>
            <a:r>
              <a:rPr lang="nl-NL" sz="2400" dirty="0" smtClean="0"/>
              <a:t> </a:t>
            </a:r>
            <a:r>
              <a:rPr lang="nl-NL" sz="2400" dirty="0" err="1" smtClean="0"/>
              <a:t>iletişim</a:t>
            </a:r>
            <a:r>
              <a:rPr lang="nl-NL" sz="2400" dirty="0" smtClean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 smtClean="0"/>
              <a:t>Konuşma</a:t>
            </a:r>
            <a:r>
              <a:rPr lang="nl-NL" sz="2400" dirty="0" smtClean="0"/>
              <a:t> </a:t>
            </a:r>
            <a:r>
              <a:rPr lang="nl-NL" sz="2400" dirty="0" err="1" smtClean="0"/>
              <a:t>teknikleri</a:t>
            </a:r>
            <a:r>
              <a:rPr lang="nl-NL" sz="2400" dirty="0" smtClean="0"/>
              <a:t>: </a:t>
            </a:r>
            <a:r>
              <a:rPr lang="nl-NL" sz="2400" dirty="0" err="1" smtClean="0"/>
              <a:t>açıklama</a:t>
            </a:r>
            <a:r>
              <a:rPr lang="nl-NL" sz="2400" dirty="0" smtClean="0"/>
              <a:t> </a:t>
            </a:r>
            <a:r>
              <a:rPr lang="nl-NL" sz="2400" dirty="0" err="1" smtClean="0"/>
              <a:t>ve</a:t>
            </a:r>
            <a:r>
              <a:rPr lang="nl-NL" sz="2400" dirty="0" smtClean="0"/>
              <a:t> ‘rollenspel’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Son </a:t>
            </a:r>
            <a:r>
              <a:rPr lang="nl-NL" sz="2400" dirty="0" err="1"/>
              <a:t>değerlendirme</a:t>
            </a:r>
            <a:r>
              <a:rPr lang="nl-NL" sz="2400" dirty="0"/>
              <a:t> 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 smtClean="0"/>
              <a:t>Sizlerin</a:t>
            </a:r>
            <a:r>
              <a:rPr lang="nl-NL" sz="2400" dirty="0" smtClean="0"/>
              <a:t> </a:t>
            </a:r>
            <a:r>
              <a:rPr lang="nl-NL" sz="2400" dirty="0" err="1" smtClean="0"/>
              <a:t>arzu</a:t>
            </a:r>
            <a:r>
              <a:rPr lang="nl-NL" sz="2400" dirty="0" smtClean="0"/>
              <a:t> </a:t>
            </a:r>
            <a:r>
              <a:rPr lang="nl-NL" sz="2400" dirty="0" err="1" smtClean="0"/>
              <a:t>ettiği</a:t>
            </a:r>
            <a:r>
              <a:rPr lang="nl-NL" sz="2400" dirty="0" smtClean="0"/>
              <a:t> </a:t>
            </a:r>
            <a:r>
              <a:rPr lang="nl-NL" sz="2400" dirty="0" err="1" smtClean="0"/>
              <a:t>konularda</a:t>
            </a:r>
            <a:r>
              <a:rPr lang="nl-NL" sz="2400" dirty="0" smtClean="0"/>
              <a:t> </a:t>
            </a:r>
            <a:r>
              <a:rPr lang="nl-NL" sz="2400" dirty="0" err="1" smtClean="0"/>
              <a:t>açıklamalar</a:t>
            </a:r>
            <a:r>
              <a:rPr lang="nl-NL" sz="2400" dirty="0" smtClean="0"/>
              <a:t>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853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26" y="1844824"/>
            <a:ext cx="4938188" cy="309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5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toplanti</a:t>
            </a:r>
            <a:r>
              <a:rPr lang="nl-NL" dirty="0" smtClean="0"/>
              <a:t> </a:t>
            </a:r>
            <a:r>
              <a:rPr lang="nl-NL" dirty="0" err="1" smtClean="0"/>
              <a:t>programi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729565"/>
              </p:ext>
            </p:extLst>
          </p:nvPr>
        </p:nvGraphicFramePr>
        <p:xfrm>
          <a:off x="251520" y="1124744"/>
          <a:ext cx="8064896" cy="495250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064896"/>
              </a:tblGrid>
              <a:tr h="56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nl-NL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nl-NL" sz="2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2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Açılış</a:t>
                      </a:r>
                      <a:r>
                        <a:rPr lang="nl-NL" sz="28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kumimoji="0" lang="nl-NL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0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28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nl-NL" sz="2800" b="1" dirty="0" err="1" smtClean="0">
                          <a:latin typeface="Calibri" panose="020F0502020204030204" pitchFamily="34" charset="0"/>
                        </a:rPr>
                        <a:t>Kızımızın</a:t>
                      </a:r>
                      <a:r>
                        <a:rPr lang="nl-NL" sz="28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2800" b="1" dirty="0" err="1" smtClean="0">
                          <a:latin typeface="Calibri" panose="020F0502020204030204" pitchFamily="34" charset="0"/>
                        </a:rPr>
                        <a:t>içinde</a:t>
                      </a:r>
                      <a:r>
                        <a:rPr lang="nl-NL" sz="28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2800" b="1" dirty="0" err="1" smtClean="0">
                          <a:latin typeface="Calibri" panose="020F0502020204030204" pitchFamily="34" charset="0"/>
                        </a:rPr>
                        <a:t>bulunduğu</a:t>
                      </a:r>
                      <a:r>
                        <a:rPr lang="nl-NL" sz="28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2800" b="1" dirty="0" err="1" smtClean="0"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nl-NL" sz="28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2800" b="1" dirty="0" err="1" smtClean="0">
                          <a:latin typeface="Calibri" panose="020F0502020204030204" pitchFamily="34" charset="0"/>
                        </a:rPr>
                        <a:t>ortamlar</a:t>
                      </a:r>
                      <a:r>
                        <a:rPr lang="nl-NL" sz="2800" b="1" dirty="0" smtClean="0">
                          <a:latin typeface="Calibri" panose="020F0502020204030204" pitchFamily="34" charset="0"/>
                        </a:rPr>
                        <a:t/>
                      </a:r>
                      <a:br>
                        <a:rPr lang="nl-NL" sz="2800" b="1" dirty="0" smtClean="0">
                          <a:latin typeface="Calibri" panose="020F0502020204030204" pitchFamily="34" charset="0"/>
                        </a:rPr>
                      </a:br>
                      <a:r>
                        <a:rPr lang="nl-NL" sz="2800" b="1" dirty="0" smtClean="0"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nl-NL" sz="2800" b="1" dirty="0" err="1" smtClean="0">
                          <a:latin typeface="Calibri" panose="020F0502020204030204" pitchFamily="34" charset="0"/>
                        </a:rPr>
                        <a:t>ile</a:t>
                      </a:r>
                      <a:r>
                        <a:rPr lang="nl-NL" sz="28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2800" b="1" dirty="0" err="1" smtClean="0">
                          <a:latin typeface="Calibri" panose="020F0502020204030204" pitchFamily="34" charset="0"/>
                        </a:rPr>
                        <a:t>ilgili</a:t>
                      </a:r>
                      <a:r>
                        <a:rPr lang="nl-NL" sz="28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2800" b="1" dirty="0" err="1" smtClean="0">
                          <a:latin typeface="Calibri" panose="020F0502020204030204" pitchFamily="34" charset="0"/>
                        </a:rPr>
                        <a:t>yaşadığımız</a:t>
                      </a:r>
                      <a:r>
                        <a:rPr lang="nl-NL" sz="28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2800" b="1" dirty="0" err="1" smtClean="0">
                          <a:latin typeface="Calibri" panose="020F0502020204030204" pitchFamily="34" charset="0"/>
                        </a:rPr>
                        <a:t>ikilemler</a:t>
                      </a:r>
                      <a:r>
                        <a:rPr lang="nl-NL" sz="2800" b="1" dirty="0" smtClean="0"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nl-NL" sz="2800" b="1" dirty="0" err="1" smtClean="0">
                          <a:latin typeface="Calibri" panose="020F0502020204030204" pitchFamily="34" charset="0"/>
                        </a:rPr>
                        <a:t>endişeler</a:t>
                      </a:r>
                      <a:endParaRPr lang="nl-NL" sz="2800" b="1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073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nl-NL" sz="28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Çalışma</a:t>
                      </a:r>
                      <a:r>
                        <a:rPr lang="nl-NL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‘10 </a:t>
                      </a:r>
                      <a:r>
                        <a:rPr lang="nl-NL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sene</a:t>
                      </a:r>
                      <a:r>
                        <a:rPr lang="nl-NL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sonra</a:t>
                      </a:r>
                      <a:r>
                        <a:rPr lang="nl-NL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kızımı</a:t>
                      </a:r>
                      <a:r>
                        <a:rPr lang="nl-NL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nerede</a:t>
                      </a:r>
                      <a:r>
                        <a:rPr lang="nl-NL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nl-NL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nl-NL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nl-NL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görmek</a:t>
                      </a:r>
                      <a:r>
                        <a:rPr lang="nl-NL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isterim</a:t>
                      </a:r>
                      <a:r>
                        <a:rPr lang="nl-NL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/>
                </a:tc>
              </a:tr>
              <a:tr h="55800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nl-NL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    Pauze</a:t>
                      </a:r>
                      <a:endParaRPr kumimoji="0" lang="nl-NL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8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nl-NL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4. </a:t>
                      </a:r>
                      <a:r>
                        <a:rPr kumimoji="0" lang="nl-NL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Konuşma</a:t>
                      </a:r>
                      <a:r>
                        <a:rPr kumimoji="0" lang="nl-NL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teknikleri</a:t>
                      </a:r>
                      <a:r>
                        <a:rPr kumimoji="0" lang="nl-NL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nl-NL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açıklama</a:t>
                      </a:r>
                      <a:r>
                        <a:rPr kumimoji="0" lang="nl-NL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</a:t>
                      </a:r>
                      <a:r>
                        <a:rPr kumimoji="0" lang="nl-NL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‘rollenspel’</a:t>
                      </a:r>
                    </a:p>
                  </a:txBody>
                  <a:tcPr/>
                </a:tc>
              </a:tr>
              <a:tr h="4069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nl-NL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</a:t>
                      </a:r>
                      <a:r>
                        <a:rPr lang="nl-NL" sz="2800" dirty="0" smtClean="0"/>
                        <a:t> </a:t>
                      </a:r>
                      <a:r>
                        <a:rPr lang="nl-NL" sz="2800" b="1" dirty="0" err="1" smtClean="0">
                          <a:latin typeface="Calibri" panose="020F0502020204030204" pitchFamily="34" charset="0"/>
                        </a:rPr>
                        <a:t>Sizlerin</a:t>
                      </a:r>
                      <a:r>
                        <a:rPr lang="nl-NL" sz="28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2800" b="1" dirty="0" err="1" smtClean="0">
                          <a:latin typeface="Calibri" panose="020F0502020204030204" pitchFamily="34" charset="0"/>
                        </a:rPr>
                        <a:t>arzu</a:t>
                      </a:r>
                      <a:r>
                        <a:rPr lang="nl-NL" sz="28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2800" b="1" dirty="0" err="1" smtClean="0">
                          <a:latin typeface="Calibri" panose="020F0502020204030204" pitchFamily="34" charset="0"/>
                        </a:rPr>
                        <a:t>ettiği</a:t>
                      </a:r>
                      <a:r>
                        <a:rPr lang="nl-NL" sz="28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2800" b="1" dirty="0" err="1" smtClean="0">
                          <a:latin typeface="Calibri" panose="020F0502020204030204" pitchFamily="34" charset="0"/>
                        </a:rPr>
                        <a:t>konularda</a:t>
                      </a:r>
                      <a:r>
                        <a:rPr lang="nl-NL" sz="28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2800" b="1" dirty="0" err="1" smtClean="0">
                          <a:latin typeface="Calibri" panose="020F0502020204030204" pitchFamily="34" charset="0"/>
                        </a:rPr>
                        <a:t>açıklamalar</a:t>
                      </a:r>
                      <a:r>
                        <a:rPr lang="nl-NL" sz="2800" b="1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671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nl-NL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6. </a:t>
                      </a:r>
                      <a:r>
                        <a:rPr lang="nl-NL" sz="28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Öneriler</a:t>
                      </a:r>
                      <a:r>
                        <a:rPr lang="nl-NL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nl-NL" sz="28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son</a:t>
                      </a:r>
                      <a:r>
                        <a:rPr lang="nl-NL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28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toplantı</a:t>
                      </a:r>
                      <a:r>
                        <a:rPr lang="nl-NL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28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ile</a:t>
                      </a:r>
                      <a:r>
                        <a:rPr lang="nl-NL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28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ilgili</a:t>
                      </a:r>
                      <a:r>
                        <a:rPr lang="nl-NL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28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bilgiler</a:t>
                      </a:r>
                      <a:r>
                        <a:rPr lang="nl-NL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28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nl-NL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nl-NL" sz="2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nl-NL" sz="2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apanış</a:t>
                      </a:r>
                      <a:endParaRPr lang="nl-NL" sz="2800" b="1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9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36904" cy="1371600"/>
          </a:xfrm>
        </p:spPr>
        <p:txBody>
          <a:bodyPr/>
          <a:lstStyle/>
          <a:p>
            <a:r>
              <a:rPr lang="nl-NL" dirty="0" err="1"/>
              <a:t>AmaÇ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16832"/>
            <a:ext cx="8291264" cy="4032448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Calibri" panose="020F0502020204030204" pitchFamily="34" charset="0"/>
              </a:rPr>
              <a:t>Anne / baba </a:t>
            </a:r>
            <a:r>
              <a:rPr lang="nl-NL" sz="2800" dirty="0" err="1">
                <a:latin typeface="Calibri" panose="020F0502020204030204" pitchFamily="34" charset="0"/>
              </a:rPr>
              <a:t>ve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</a:rPr>
              <a:t>kızlar</a:t>
            </a:r>
            <a:r>
              <a:rPr lang="nl-NL" sz="2800" dirty="0" smtClean="0">
                <a:latin typeface="Calibri" panose="020F0502020204030204" pitchFamily="34" charset="0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</a:rPr>
              <a:t>arasındaki</a:t>
            </a:r>
            <a:r>
              <a:rPr lang="nl-NL" sz="2800" dirty="0" smtClean="0">
                <a:latin typeface="Calibri" panose="020F0502020204030204" pitchFamily="34" charset="0"/>
              </a:rPr>
              <a:t>   </a:t>
            </a:r>
          </a:p>
          <a:p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dirty="0" smtClean="0">
                <a:latin typeface="Calibri" panose="020F0502020204030204" pitchFamily="34" charset="0"/>
              </a:rPr>
              <a:t>     </a:t>
            </a:r>
            <a:r>
              <a:rPr lang="nl-NL" sz="2800" dirty="0" err="1" smtClean="0">
                <a:latin typeface="Calibri" panose="020F0502020204030204" pitchFamily="34" charset="0"/>
              </a:rPr>
              <a:t>kuşak</a:t>
            </a:r>
            <a:r>
              <a:rPr lang="nl-NL" sz="2800" dirty="0" smtClean="0">
                <a:latin typeface="Calibri" panose="020F0502020204030204" pitchFamily="34" charset="0"/>
              </a:rPr>
              <a:t> / </a:t>
            </a:r>
            <a:r>
              <a:rPr lang="nl-NL" sz="2800" dirty="0" err="1" smtClean="0">
                <a:latin typeface="Calibri" panose="020F0502020204030204" pitchFamily="34" charset="0"/>
              </a:rPr>
              <a:t>yaşam</a:t>
            </a:r>
            <a:r>
              <a:rPr lang="nl-NL" sz="2800" dirty="0" smtClean="0">
                <a:latin typeface="Calibri" panose="020F0502020204030204" pitchFamily="34" charset="0"/>
              </a:rPr>
              <a:t>  </a:t>
            </a:r>
            <a:r>
              <a:rPr lang="nl-NL" sz="2800" dirty="0" err="1" smtClean="0">
                <a:latin typeface="Calibri" panose="020F0502020204030204" pitchFamily="34" charset="0"/>
              </a:rPr>
              <a:t>farklılıklarını</a:t>
            </a:r>
            <a:r>
              <a:rPr lang="nl-NL" sz="2800" dirty="0" smtClean="0">
                <a:latin typeface="Calibri" panose="020F0502020204030204" pitchFamily="34" charset="0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</a:rPr>
              <a:t>kavramak</a:t>
            </a:r>
            <a:r>
              <a:rPr lang="nl-NL" sz="2800" dirty="0" smtClean="0">
                <a:latin typeface="Calibri" panose="020F0502020204030204" pitchFamily="34" charset="0"/>
              </a:rPr>
              <a:t> </a:t>
            </a:r>
          </a:p>
          <a:p>
            <a:endParaRPr lang="nl-NL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n-NO" sz="2800" dirty="0">
                <a:latin typeface="Calibri" panose="020F0502020204030204" pitchFamily="34" charset="0"/>
              </a:rPr>
              <a:t>Anne </a:t>
            </a:r>
            <a:r>
              <a:rPr lang="nn-NO" sz="2800" dirty="0" smtClean="0">
                <a:latin typeface="Calibri" panose="020F0502020204030204" pitchFamily="34" charset="0"/>
              </a:rPr>
              <a:t>/ </a:t>
            </a:r>
            <a:r>
              <a:rPr lang="nn-NO" sz="2800" dirty="0">
                <a:latin typeface="Calibri" panose="020F0502020204030204" pitchFamily="34" charset="0"/>
              </a:rPr>
              <a:t>baba ve kızlar arasındaki </a:t>
            </a:r>
            <a:endParaRPr lang="nn-NO" sz="2800" dirty="0" smtClean="0">
              <a:latin typeface="Calibri" panose="020F0502020204030204" pitchFamily="34" charset="0"/>
            </a:endParaRPr>
          </a:p>
          <a:p>
            <a:r>
              <a:rPr lang="nn-NO" sz="2800" dirty="0">
                <a:latin typeface="Calibri" panose="020F0502020204030204" pitchFamily="34" charset="0"/>
              </a:rPr>
              <a:t> </a:t>
            </a:r>
            <a:r>
              <a:rPr lang="nn-NO" sz="2800" dirty="0" smtClean="0">
                <a:latin typeface="Calibri" panose="020F0502020204030204" pitchFamily="34" charset="0"/>
              </a:rPr>
              <a:t>    k</a:t>
            </a:r>
            <a:r>
              <a:rPr lang="nl-NL" sz="2800" dirty="0" err="1" smtClean="0">
                <a:latin typeface="Calibri" panose="020F0502020204030204" pitchFamily="34" charset="0"/>
              </a:rPr>
              <a:t>arşılıklı</a:t>
            </a:r>
            <a:r>
              <a:rPr lang="nl-NL" sz="2800" dirty="0" smtClean="0">
                <a:latin typeface="Calibri" panose="020F0502020204030204" pitchFamily="34" charset="0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</a:rPr>
              <a:t>iletişim</a:t>
            </a:r>
            <a:r>
              <a:rPr lang="nl-NL" sz="2800" dirty="0" smtClean="0">
                <a:latin typeface="Calibri" panose="020F0502020204030204" pitchFamily="34" charset="0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</a:rPr>
              <a:t>becerilerini</a:t>
            </a:r>
            <a:r>
              <a:rPr lang="nl-NL" sz="2800" dirty="0" smtClean="0">
                <a:latin typeface="Calibri" panose="020F0502020204030204" pitchFamily="34" charset="0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</a:rPr>
              <a:t>geliştirmek</a:t>
            </a:r>
            <a:endParaRPr lang="nl-NL" sz="2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92888" cy="1116042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10 </a:t>
            </a:r>
            <a:r>
              <a:rPr lang="nl-NL" dirty="0" err="1"/>
              <a:t>sene</a:t>
            </a:r>
            <a:r>
              <a:rPr lang="nl-NL" dirty="0"/>
              <a:t> </a:t>
            </a:r>
            <a:r>
              <a:rPr lang="nl-NL" dirty="0" err="1"/>
              <a:t>sonra</a:t>
            </a:r>
            <a:r>
              <a:rPr lang="nl-NL" dirty="0"/>
              <a:t> </a:t>
            </a:r>
            <a:r>
              <a:rPr lang="nl-NL" dirty="0" err="1" smtClean="0"/>
              <a:t>kizimi</a:t>
            </a:r>
            <a:r>
              <a:rPr lang="nl-NL" dirty="0" smtClean="0"/>
              <a:t> </a:t>
            </a:r>
            <a:r>
              <a:rPr lang="nl-NL" dirty="0" err="1" smtClean="0"/>
              <a:t>nasil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     </a:t>
            </a:r>
            <a:r>
              <a:rPr lang="nl-NL" dirty="0" err="1"/>
              <a:t>görmek</a:t>
            </a:r>
            <a:r>
              <a:rPr lang="nl-NL" dirty="0"/>
              <a:t> </a:t>
            </a:r>
            <a:r>
              <a:rPr lang="nl-NL" dirty="0" err="1" smtClean="0"/>
              <a:t>İsterİm</a:t>
            </a:r>
            <a:r>
              <a:rPr lang="nl-NL" dirty="0" smtClean="0"/>
              <a:t> ?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07524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>
                <a:latin typeface="Calibri" panose="020F0502020204030204" pitchFamily="34" charset="0"/>
              </a:rPr>
              <a:t>Kızımiz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için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istedigimiz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mutluluk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nedir</a:t>
            </a:r>
            <a:r>
              <a:rPr lang="nl-NL" dirty="0" smtClean="0">
                <a:latin typeface="Calibri" panose="020F050202020403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Calibri" panose="020F0502020204030204" pitchFamily="34" charset="0"/>
              </a:rPr>
              <a:t>Siz</a:t>
            </a:r>
            <a:r>
              <a:rPr lang="nl-NL" dirty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kendi</a:t>
            </a:r>
            <a:r>
              <a:rPr lang="nl-NL" dirty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anne-babanızdan</a:t>
            </a:r>
            <a:r>
              <a:rPr lang="nl-NL" dirty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neler</a:t>
            </a:r>
            <a:r>
              <a:rPr lang="nl-NL" dirty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öğrendiniz</a:t>
            </a:r>
            <a:r>
              <a:rPr lang="nl-NL" dirty="0" smtClean="0">
                <a:latin typeface="Calibri" panose="020F0502020204030204" pitchFamily="34" charset="0"/>
              </a:rPr>
              <a:t>? </a:t>
            </a:r>
            <a:r>
              <a:rPr lang="nl-NL" dirty="0" err="1" smtClean="0">
                <a:latin typeface="Calibri" panose="020F0502020204030204" pitchFamily="34" charset="0"/>
              </a:rPr>
              <a:t>Ve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hangi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degerleri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cocugunuza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aktariyorsunuz</a:t>
            </a:r>
            <a:r>
              <a:rPr lang="nl-NL" dirty="0" smtClean="0">
                <a:latin typeface="Calibri" panose="020F0502020204030204" pitchFamily="34" charset="0"/>
              </a:rPr>
              <a:t>? </a:t>
            </a:r>
            <a:endParaRPr lang="nl-NL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Calibri" panose="020F0502020204030204" pitchFamily="34" charset="0"/>
              </a:rPr>
              <a:t>Kendi</a:t>
            </a:r>
            <a:r>
              <a:rPr lang="nl-NL" dirty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eğitiminizde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size</a:t>
            </a:r>
            <a:r>
              <a:rPr lang="nl-NL" dirty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verilen</a:t>
            </a:r>
            <a:r>
              <a:rPr lang="nl-NL" dirty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neleri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 err="1">
                <a:latin typeface="Calibri" panose="020F0502020204030204" pitchFamily="34" charset="0"/>
              </a:rPr>
              <a:t>kızınıza</a:t>
            </a:r>
            <a:r>
              <a:rPr lang="nl-NL" dirty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veriyorsunuz</a:t>
            </a:r>
            <a:r>
              <a:rPr lang="nl-NL" dirty="0">
                <a:latin typeface="Calibri" panose="020F050202020403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Calibri" panose="020F0502020204030204" pitchFamily="34" charset="0"/>
              </a:rPr>
              <a:t>Kızınız</a:t>
            </a:r>
            <a:r>
              <a:rPr lang="nl-NL" dirty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hangi</a:t>
            </a:r>
            <a:r>
              <a:rPr lang="nl-NL" dirty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hataları</a:t>
            </a:r>
            <a:r>
              <a:rPr lang="nl-NL" dirty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kesinlikle</a:t>
            </a:r>
            <a:r>
              <a:rPr lang="nl-NL" dirty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yapmamalı</a:t>
            </a:r>
            <a:r>
              <a:rPr lang="nl-NL" dirty="0">
                <a:latin typeface="Calibri" panose="020F0502020204030204" pitchFamily="34" charset="0"/>
              </a:rPr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>
                <a:latin typeface="Calibri" panose="020F0502020204030204" pitchFamily="34" charset="0"/>
              </a:rPr>
              <a:t>Kızınızın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gelecekteki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işi</a:t>
            </a:r>
            <a:r>
              <a:rPr lang="nl-NL" dirty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nasıl</a:t>
            </a:r>
            <a:r>
              <a:rPr lang="nl-NL" dirty="0">
                <a:latin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</a:rPr>
              <a:t>olmalı</a:t>
            </a:r>
            <a:r>
              <a:rPr lang="nl-NL" dirty="0">
                <a:latin typeface="Calibri" panose="020F0502020204030204" pitchFamily="34" charset="0"/>
              </a:rPr>
              <a:t>? </a:t>
            </a:r>
            <a:r>
              <a:rPr lang="tr-TR" dirty="0" smtClean="0">
                <a:latin typeface="Calibri" panose="020F0502020204030204" pitchFamily="34" charset="0"/>
              </a:rPr>
              <a:t>Paranın </a:t>
            </a:r>
            <a:r>
              <a:rPr lang="tr-TR" dirty="0">
                <a:latin typeface="Calibri" panose="020F0502020204030204" pitchFamily="34" charset="0"/>
              </a:rPr>
              <a:t>önemi </a:t>
            </a:r>
            <a:r>
              <a:rPr lang="tr-TR" dirty="0" smtClean="0">
                <a:latin typeface="Calibri" panose="020F0502020204030204" pitchFamily="34" charset="0"/>
              </a:rPr>
              <a:t>olur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</a:rPr>
              <a:t>mu?</a:t>
            </a:r>
            <a:endParaRPr lang="nl-NL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>
                <a:latin typeface="Calibri" panose="020F0502020204030204" pitchFamily="34" charset="0"/>
              </a:rPr>
              <a:t>Kızınız </a:t>
            </a:r>
            <a:r>
              <a:rPr lang="tr-TR" dirty="0">
                <a:latin typeface="Calibri" panose="020F0502020204030204" pitchFamily="34" charset="0"/>
              </a:rPr>
              <a:t>kiminle evleneceğine kendisi karar verebilir mi</a:t>
            </a:r>
            <a:r>
              <a:rPr lang="tr-TR" dirty="0" smtClean="0">
                <a:latin typeface="Calibri" panose="020F0502020204030204" pitchFamily="34" charset="0"/>
              </a:rPr>
              <a:t>?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Ve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gelecekteki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esi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nasil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olmali</a:t>
            </a:r>
            <a:r>
              <a:rPr lang="nl-NL" dirty="0" smtClean="0">
                <a:latin typeface="Calibri" panose="020F050202020403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>
                <a:latin typeface="Calibri" panose="020F0502020204030204" pitchFamily="34" charset="0"/>
              </a:rPr>
              <a:t>Kiziniz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gelecekte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nerde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yasamali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ve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nasil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bir</a:t>
            </a:r>
            <a:r>
              <a:rPr lang="nl-NL" dirty="0" smtClean="0">
                <a:latin typeface="Calibri" panose="020F0502020204030204" pitchFamily="34" charset="0"/>
              </a:rPr>
              <a:t> </a:t>
            </a:r>
            <a:r>
              <a:rPr lang="nl-NL" dirty="0" err="1" smtClean="0">
                <a:latin typeface="Calibri" panose="020F0502020204030204" pitchFamily="34" charset="0"/>
              </a:rPr>
              <a:t>evde</a:t>
            </a:r>
            <a:r>
              <a:rPr lang="nl-NL" dirty="0" smtClean="0">
                <a:latin typeface="Calibri" panose="020F0502020204030204" pitchFamily="34" charset="0"/>
              </a:rPr>
              <a:t>?</a:t>
            </a:r>
            <a:endParaRPr lang="nl-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2853780"/>
            <a:ext cx="4680520" cy="2088232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Mola</a:t>
            </a:r>
            <a:endParaRPr lang="nl-NL" dirty="0"/>
          </a:p>
        </p:txBody>
      </p:sp>
      <p:pic>
        <p:nvPicPr>
          <p:cNvPr id="5122" name="Picture 2" descr="Afbeeldingsresultaat voor smi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816424" cy="32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4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/>
          <a:lstStyle/>
          <a:p>
            <a:pPr algn="ctr"/>
            <a:r>
              <a:rPr lang="nl-NL" b="1" dirty="0" err="1" smtClean="0"/>
              <a:t>İletİşİmde</a:t>
            </a:r>
            <a:r>
              <a:rPr lang="nl-NL" b="1" dirty="0" smtClean="0"/>
              <a:t> </a:t>
            </a:r>
            <a:r>
              <a:rPr lang="nl-NL" b="1" dirty="0" err="1" smtClean="0"/>
              <a:t>dİnlemenİn</a:t>
            </a:r>
            <a:r>
              <a:rPr lang="nl-NL" b="1" dirty="0" smtClean="0"/>
              <a:t> </a:t>
            </a:r>
            <a:r>
              <a:rPr lang="nl-NL" b="1" dirty="0" err="1" smtClean="0"/>
              <a:t>önemİ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algn="ctr"/>
            <a:r>
              <a:rPr lang="nl-NL" sz="3200" dirty="0" smtClean="0"/>
              <a:t>https</a:t>
            </a:r>
            <a:r>
              <a:rPr lang="nl-NL" sz="3200" dirty="0"/>
              <a:t>://www.youtube.com/watch?v=dg3EQanirCg</a:t>
            </a:r>
          </a:p>
        </p:txBody>
      </p:sp>
    </p:spTree>
    <p:extLst>
      <p:ext uri="{BB962C8B-B14F-4D97-AF65-F5344CB8AC3E}">
        <p14:creationId xmlns:p14="http://schemas.microsoft.com/office/powerpoint/2010/main" val="1717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883" y="332656"/>
            <a:ext cx="7211144" cy="723528"/>
          </a:xfrm>
        </p:spPr>
        <p:txBody>
          <a:bodyPr/>
          <a:lstStyle/>
          <a:p>
            <a:pPr algn="ctr"/>
            <a:r>
              <a:rPr lang="nl-NL" dirty="0" err="1" smtClean="0"/>
              <a:t>İletİŞİm</a:t>
            </a:r>
            <a:endParaRPr lang="nl-NL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3"/>
            <a:ext cx="4104456" cy="281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466883" y="1124744"/>
            <a:ext cx="80016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nl-NL" sz="2800" b="1" dirty="0"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800" b="1" dirty="0" err="1">
                <a:latin typeface="Calibri" panose="020F0502020204030204" pitchFamily="34" charset="0"/>
              </a:rPr>
              <a:t>İki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latin typeface="Calibri" panose="020F0502020204030204" pitchFamily="34" charset="0"/>
              </a:rPr>
              <a:t>dilli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latin typeface="Calibri" panose="020F0502020204030204" pitchFamily="34" charset="0"/>
              </a:rPr>
              <a:t>olmanın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err="1" smtClean="0">
                <a:latin typeface="Calibri" panose="020F0502020204030204" pitchFamily="34" charset="0"/>
              </a:rPr>
              <a:t>getirdiği</a:t>
            </a:r>
            <a:r>
              <a:rPr lang="nl-NL" sz="2800" b="1" dirty="0" smtClean="0"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latin typeface="Calibri" panose="020F0502020204030204" pitchFamily="34" charset="0"/>
              </a:rPr>
              <a:t>avantaj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latin typeface="Calibri" panose="020F0502020204030204" pitchFamily="34" charset="0"/>
              </a:rPr>
              <a:t>ve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err="1" smtClean="0">
                <a:latin typeface="Calibri" panose="020F0502020204030204" pitchFamily="34" charset="0"/>
              </a:rPr>
              <a:t>dezavantajlar</a:t>
            </a:r>
            <a:r>
              <a:rPr lang="nl-NL" sz="2800" b="1" dirty="0" smtClean="0">
                <a:latin typeface="Calibri" panose="020F0502020204030204" pitchFamily="34" charset="0"/>
              </a:rPr>
              <a:t/>
            </a:r>
            <a:br>
              <a:rPr lang="nl-NL" sz="2800" b="1" dirty="0" smtClean="0">
                <a:latin typeface="Calibri" panose="020F0502020204030204" pitchFamily="34" charset="0"/>
              </a:rPr>
            </a:br>
            <a:endParaRPr lang="nl-NL" sz="2800" b="1" dirty="0" smtClean="0"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800" b="1" dirty="0" err="1">
                <a:latin typeface="Calibri" panose="020F0502020204030204" pitchFamily="34" charset="0"/>
              </a:rPr>
              <a:t>Dolaylı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err="1" smtClean="0">
                <a:latin typeface="Calibri" panose="020F0502020204030204" pitchFamily="34" charset="0"/>
              </a:rPr>
              <a:t>iletişim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smtClean="0">
                <a:latin typeface="Calibri" panose="020F0502020204030204" pitchFamily="34" charset="0"/>
              </a:rPr>
              <a:t>( </a:t>
            </a:r>
            <a:r>
              <a:rPr lang="nl-NL" sz="2800" b="1" dirty="0" err="1" smtClean="0">
                <a:latin typeface="Calibri" panose="020F0502020204030204" pitchFamily="34" charset="0"/>
              </a:rPr>
              <a:t>ebeveynler</a:t>
            </a:r>
            <a:r>
              <a:rPr lang="nl-NL" sz="2800" b="1" dirty="0" smtClean="0">
                <a:latin typeface="Calibri" panose="020F0502020204030204" pitchFamily="34" charset="0"/>
              </a:rPr>
              <a:t>) </a:t>
            </a:r>
            <a:br>
              <a:rPr lang="nl-NL" sz="2800" b="1" dirty="0" smtClean="0">
                <a:latin typeface="Calibri" panose="020F0502020204030204" pitchFamily="34" charset="0"/>
              </a:rPr>
            </a:br>
            <a:endParaRPr lang="nl-NL" sz="2800" b="1" dirty="0" smtClean="0"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800" b="1" dirty="0" err="1">
                <a:latin typeface="Calibri" panose="020F0502020204030204" pitchFamily="34" charset="0"/>
              </a:rPr>
              <a:t>İletişimde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latin typeface="Calibri" panose="020F0502020204030204" pitchFamily="34" charset="0"/>
              </a:rPr>
              <a:t>dinlemenin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err="1" smtClean="0">
                <a:latin typeface="Calibri" panose="020F0502020204030204" pitchFamily="34" charset="0"/>
              </a:rPr>
              <a:t>önemi</a:t>
            </a:r>
            <a:endParaRPr lang="nl-NL" sz="2800" b="1" dirty="0" smtClean="0"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nl-NL" sz="2800" b="1" dirty="0"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 panose="020F0502020204030204" pitchFamily="34" charset="0"/>
              </a:rPr>
              <a:t>Beden </a:t>
            </a:r>
            <a:r>
              <a:rPr lang="nl-NL" sz="2800" b="1" dirty="0" err="1" smtClean="0">
                <a:latin typeface="Calibri" panose="020F0502020204030204" pitchFamily="34" charset="0"/>
              </a:rPr>
              <a:t>dilinin</a:t>
            </a:r>
            <a:r>
              <a:rPr lang="nl-NL" sz="2800" b="1" dirty="0" smtClean="0"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latin typeface="Calibri" panose="020F0502020204030204" pitchFamily="34" charset="0"/>
              </a:rPr>
              <a:t>önemi</a:t>
            </a:r>
            <a:endParaRPr lang="nl-NL" sz="2800" b="1" dirty="0"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nl-NL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3184"/>
            <a:ext cx="8440178" cy="101156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TAM BİR DİNLEYİCİ OLMANIN YOLLARI</a:t>
            </a:r>
          </a:p>
        </p:txBody>
      </p:sp>
      <p:sp>
        <p:nvSpPr>
          <p:cNvPr id="3" name="Rechthoek 2"/>
          <p:cNvSpPr/>
          <p:nvPr/>
        </p:nvSpPr>
        <p:spPr>
          <a:xfrm>
            <a:off x="324409" y="1124744"/>
            <a:ext cx="8640960" cy="629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l-NL" sz="2800" b="1" dirty="0" err="1">
                <a:latin typeface="Calibri"/>
                <a:ea typeface="Calibri"/>
                <a:cs typeface="Times New Roman"/>
              </a:rPr>
              <a:t>Göz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temasını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iyi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koruyun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l-NL" sz="2800" b="1" dirty="0" err="1">
                <a:latin typeface="Calibri"/>
                <a:ea typeface="Calibri"/>
                <a:cs typeface="Times New Roman"/>
              </a:rPr>
              <a:t>Hafifçe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öne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doğru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eğilin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l-NL" sz="2800" b="1" dirty="0" err="1">
                <a:latin typeface="Calibri"/>
                <a:ea typeface="Calibri"/>
                <a:cs typeface="Times New Roman"/>
              </a:rPr>
              <a:t>Başınızı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sallayarak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aynı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zamanda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evet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yada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hı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hı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diyerek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konuşmacıyı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takviye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edin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l-NL" sz="2800" b="1" dirty="0" err="1">
                <a:latin typeface="Calibri"/>
                <a:ea typeface="Calibri"/>
                <a:cs typeface="Times New Roman"/>
              </a:rPr>
              <a:t>Sorular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soralak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konuya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açıklık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getirin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l-NL" sz="2800" b="1" dirty="0" err="1">
                <a:latin typeface="Calibri"/>
                <a:ea typeface="Calibri"/>
                <a:cs typeface="Times New Roman"/>
              </a:rPr>
              <a:t>Hata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bulmaya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çalışmadan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yargılamadan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dinleyin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l-NL" sz="2800" b="1" dirty="0" err="1">
                <a:latin typeface="Calibri"/>
                <a:ea typeface="Calibri"/>
                <a:cs typeface="Times New Roman"/>
              </a:rPr>
              <a:t>Dikkat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dağıtıcı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şeylerden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etkin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bir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şekilde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uzaklaşın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nl-NL" sz="2800" b="1" dirty="0" err="1">
                <a:latin typeface="Calibri"/>
                <a:ea typeface="Calibri"/>
                <a:cs typeface="Times New Roman"/>
              </a:rPr>
              <a:t>Kızgın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ya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da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yıkılmış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olsanız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da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söyleneni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anlamak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için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 smtClean="0">
                <a:latin typeface="Calibri"/>
                <a:ea typeface="Calibri"/>
                <a:cs typeface="Times New Roman"/>
              </a:rPr>
              <a:t>çabalayın</a:t>
            </a:r>
            <a:r>
              <a:rPr lang="nl-NL" sz="2800" b="1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nl-NL" sz="2800" b="1" dirty="0" err="1" smtClean="0">
                <a:latin typeface="Calibri"/>
                <a:ea typeface="Calibri"/>
                <a:cs typeface="Times New Roman"/>
              </a:rPr>
              <a:t>Dinlediğiniz</a:t>
            </a:r>
            <a:r>
              <a:rPr lang="nl-NL" sz="28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kişiyi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kişiyi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kırmadan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ne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hissettiğinizi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ve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düşündüğünüzü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nl-NL" sz="2800" b="1" dirty="0" err="1">
                <a:latin typeface="Calibri"/>
                <a:ea typeface="Calibri"/>
                <a:cs typeface="Times New Roman"/>
              </a:rPr>
              <a:t>söyleyin</a:t>
            </a:r>
            <a:r>
              <a:rPr lang="nl-NL" sz="2800" b="1" dirty="0">
                <a:latin typeface="Calibri"/>
                <a:ea typeface="Calibri"/>
                <a:cs typeface="Times New Roman"/>
              </a:rPr>
              <a:t>.</a:t>
            </a:r>
            <a:endParaRPr lang="nl-NL" sz="2800" b="1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nl-NL" sz="2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91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Rollenspel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Sizlerin</a:t>
            </a:r>
            <a:r>
              <a:rPr lang="nl-NL" dirty="0" smtClean="0"/>
              <a:t> </a:t>
            </a:r>
            <a:r>
              <a:rPr lang="nl-NL" dirty="0" err="1" smtClean="0"/>
              <a:t>arzu</a:t>
            </a:r>
            <a:r>
              <a:rPr lang="nl-NL" dirty="0" smtClean="0"/>
              <a:t> </a:t>
            </a:r>
            <a:r>
              <a:rPr lang="nl-NL" dirty="0" err="1" smtClean="0"/>
              <a:t>ettigi</a:t>
            </a:r>
            <a:r>
              <a:rPr lang="nl-NL" dirty="0" smtClean="0"/>
              <a:t> </a:t>
            </a:r>
            <a:r>
              <a:rPr lang="nl-NL" dirty="0" err="1" smtClean="0"/>
              <a:t>konular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Sonrasi</a:t>
            </a:r>
            <a:r>
              <a:rPr lang="nl-NL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Ne </a:t>
            </a:r>
            <a:r>
              <a:rPr lang="nl-NL" dirty="0" err="1" smtClean="0"/>
              <a:t>hissettiniz</a:t>
            </a:r>
            <a:r>
              <a:rPr lang="nl-NL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nl-NL" dirty="0" err="1" smtClean="0"/>
              <a:t>Kendinizi</a:t>
            </a:r>
            <a:r>
              <a:rPr lang="nl-NL" dirty="0" smtClean="0"/>
              <a:t> </a:t>
            </a:r>
            <a:r>
              <a:rPr lang="nl-NL" dirty="0" err="1" smtClean="0"/>
              <a:t>ifade</a:t>
            </a:r>
            <a:r>
              <a:rPr lang="nl-NL" dirty="0" smtClean="0"/>
              <a:t> </a:t>
            </a:r>
            <a:r>
              <a:rPr lang="nl-NL" dirty="0" err="1" smtClean="0"/>
              <a:t>edebildinizmi</a:t>
            </a:r>
            <a:r>
              <a:rPr lang="nl-NL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nl-NL" dirty="0" err="1" smtClean="0"/>
              <a:t>Sizce</a:t>
            </a:r>
            <a:r>
              <a:rPr lang="nl-NL" dirty="0" smtClean="0"/>
              <a:t> </a:t>
            </a:r>
            <a:r>
              <a:rPr lang="nl-NL" dirty="0" err="1" smtClean="0"/>
              <a:t>iletisim</a:t>
            </a:r>
            <a:r>
              <a:rPr lang="nl-NL" dirty="0" smtClean="0"/>
              <a:t> </a:t>
            </a:r>
            <a:r>
              <a:rPr lang="nl-NL" dirty="0" err="1" smtClean="0"/>
              <a:t>nasildi</a:t>
            </a:r>
            <a:r>
              <a:rPr lang="nl-NL" dirty="0" smtClean="0"/>
              <a:t>? </a:t>
            </a:r>
            <a:r>
              <a:rPr lang="nl-NL" dirty="0" err="1" smtClean="0"/>
              <a:t>Nasil</a:t>
            </a:r>
            <a:r>
              <a:rPr lang="nl-NL" dirty="0" smtClean="0"/>
              <a:t> </a:t>
            </a:r>
            <a:r>
              <a:rPr lang="nl-NL" dirty="0" err="1" smtClean="0"/>
              <a:t>olmali</a:t>
            </a:r>
            <a:r>
              <a:rPr lang="nl-NL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568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6E494EF6D36F4087DA9343752A7D67" ma:contentTypeVersion="14" ma:contentTypeDescription="Een nieuw document maken." ma:contentTypeScope="" ma:versionID="5f95ff7a70edf1c791d9a9b3f2434221">
  <xsd:schema xmlns:xsd="http://www.w3.org/2001/XMLSchema" xmlns:xs="http://www.w3.org/2001/XMLSchema" xmlns:p="http://schemas.microsoft.com/office/2006/metadata/properties" xmlns:ns2="46f91b16-7e43-40ed-9f19-6dfef78ab16e" xmlns:ns3="174e17e1-2412-4894-a7a1-b61baf438233" targetNamespace="http://schemas.microsoft.com/office/2006/metadata/properties" ma:root="true" ma:fieldsID="6ddc7cd02964f89e19d4e52ea7cf6438" ns2:_="" ns3:_="">
    <xsd:import namespace="46f91b16-7e43-40ed-9f19-6dfef78ab16e"/>
    <xsd:import namespace="174e17e1-2412-4894-a7a1-b61baf438233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91b16-7e43-40ed-9f19-6dfef78ab16e" elementFormDefault="qualified">
    <xsd:import namespace="http://schemas.microsoft.com/office/2006/documentManagement/types"/>
    <xsd:import namespace="http://schemas.microsoft.com/office/infopath/2007/PartnerControls"/>
    <xsd:element name="Status" ma:index="8" nillable="true" ma:displayName="Status" ma:format="Dropdown" ma:internalName="Status">
      <xsd:simpleType>
        <xsd:restriction base="dms:Choice">
          <xsd:enumeration value="Voltooid"/>
          <xsd:enumeration value="Afgewezen / Gestopt"/>
          <xsd:enumeration value="Onbekend / n.v.t.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cfe27688-f39b-4ef9-a621-74b7e348de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e17e1-2412-4894-a7a1-b61baf43823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763a4b9-9927-4ede-a23e-71c0d9eeb015}" ma:internalName="TaxCatchAll" ma:showField="CatchAllData" ma:web="174e17e1-2412-4894-a7a1-b61baf4382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46f91b16-7e43-40ed-9f19-6dfef78ab16e">Concept</Status>
    <TaxCatchAll xmlns="174e17e1-2412-4894-a7a1-b61baf438233" xsi:nil="true"/>
    <lcf76f155ced4ddcb4097134ff3c332f xmlns="46f91b16-7e43-40ed-9f19-6dfef78ab1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3BD124-6D9E-4F77-98C9-1E55635013FB}"/>
</file>

<file path=customXml/itemProps2.xml><?xml version="1.0" encoding="utf-8"?>
<ds:datastoreItem xmlns:ds="http://schemas.openxmlformats.org/officeDocument/2006/customXml" ds:itemID="{5F6D1CDB-DC1F-404B-9C95-9D162BD73080}"/>
</file>

<file path=customXml/itemProps3.xml><?xml version="1.0" encoding="utf-8"?>
<ds:datastoreItem xmlns:ds="http://schemas.openxmlformats.org/officeDocument/2006/customXml" ds:itemID="{0054E523-75BC-44F4-B77D-362C844B9F42}"/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945</TotalTime>
  <Words>341</Words>
  <Application>Microsoft Office PowerPoint</Application>
  <PresentationFormat>Diavoorstelling (4:3)</PresentationFormat>
  <Paragraphs>80</Paragraphs>
  <Slides>14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Symbol</vt:lpstr>
      <vt:lpstr>Times New Roman</vt:lpstr>
      <vt:lpstr>Wingdings</vt:lpstr>
      <vt:lpstr>Essentieel</vt:lpstr>
      <vt:lpstr>rÜya </vt:lpstr>
      <vt:lpstr> toplanti programi </vt:lpstr>
      <vt:lpstr>AmaÇ </vt:lpstr>
      <vt:lpstr>   10 sene sonra kizimi nasil      görmek İsterİm ?</vt:lpstr>
      <vt:lpstr>Mola</vt:lpstr>
      <vt:lpstr>İletİşİmde dİnlemenİn önemİ</vt:lpstr>
      <vt:lpstr>İletİŞİm</vt:lpstr>
      <vt:lpstr>TAM BİR DİNLEYİCİ OLMANIN YOLLARI</vt:lpstr>
      <vt:lpstr>Rollenspel</vt:lpstr>
      <vt:lpstr>‘rollenspel’</vt:lpstr>
      <vt:lpstr>doĞan cÜceloĞlu</vt:lpstr>
      <vt:lpstr>PowerPoint-presentatie</vt:lpstr>
      <vt:lpstr>19 ocak tarİhİndekİ    Son TOPLANTiNiN PROGRAMi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sukriye</dc:creator>
  <cp:lastModifiedBy>Sev Akn</cp:lastModifiedBy>
  <cp:revision>79</cp:revision>
  <dcterms:created xsi:type="dcterms:W3CDTF">2017-10-17T08:35:40Z</dcterms:created>
  <dcterms:modified xsi:type="dcterms:W3CDTF">2018-02-19T18:07:51Z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0x010100556E494EF6D36F4087DA9343752A7D67</vt:lpwstr>
  </property>
  <property fmtid="{D5CDD505-2E9C-101B-9397-08002B2CF9AE}" pid="3" name="Order">
    <vt:r8>18800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